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4" r:id="rId1"/>
  </p:sldMasterIdLst>
  <p:notesMasterIdLst>
    <p:notesMasterId r:id="rId11"/>
  </p:notesMasterIdLst>
  <p:sldIdLst>
    <p:sldId id="256" r:id="rId2"/>
    <p:sldId id="257" r:id="rId3"/>
    <p:sldId id="259" r:id="rId4"/>
    <p:sldId id="260" r:id="rId5"/>
    <p:sldId id="265" r:id="rId6"/>
    <p:sldId id="266" r:id="rId7"/>
    <p:sldId id="261" r:id="rId8"/>
    <p:sldId id="263" r:id="rId9"/>
    <p:sldId id="262" r:id="rId10"/>
  </p:sldIdLst>
  <p:sldSz cx="9144000" cy="6858000" type="screen4x3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970" y="-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01454097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" name="Shape 4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buNone/>
            </a:pPr>
            <a:endParaRPr lang="en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" name="Shape 4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r>
              <a:rPr lang="en-US" dirty="0" smtClean="0"/>
              <a:t>Board priorities fit here…1.1,</a:t>
            </a:r>
            <a:r>
              <a:rPr lang="en-US" baseline="0" dirty="0" smtClean="0"/>
              <a:t> 1.3, 2.1 and 2.2  - </a:t>
            </a:r>
            <a:r>
              <a:rPr lang="en-US" dirty="0" smtClean="0"/>
              <a:t>Billy</a:t>
            </a: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Shape 6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lang="en" i="1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Shape 6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r>
              <a:rPr lang="en" i="1" dirty="0" smtClean="0"/>
              <a:t>This is what</a:t>
            </a:r>
            <a:r>
              <a:rPr lang="en" i="1" baseline="0" dirty="0" smtClean="0"/>
              <a:t> our teachers said about CAI…</a:t>
            </a:r>
            <a:endParaRPr lang="en" i="1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Shape 9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r>
              <a:rPr lang="en-US" dirty="0" smtClean="0"/>
              <a:t>August 13 the vertical teams met and created a lesson plan by school…</a:t>
            </a: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buNone/>
            </a:pPr>
            <a:r>
              <a:rPr lang="en-US" dirty="0" smtClean="0"/>
              <a:t>August</a:t>
            </a:r>
            <a:r>
              <a:rPr lang="en" dirty="0" smtClean="0"/>
              <a:t> 16 – taught the same lesson across school divisioni</a:t>
            </a:r>
            <a:endParaRPr lang="en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Shape 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r>
              <a:rPr lang="en" i="1" dirty="0" smtClean="0"/>
              <a:t>Adopt,</a:t>
            </a:r>
            <a:r>
              <a:rPr lang="en" i="1" baseline="0" dirty="0" smtClean="0"/>
              <a:t> abandon, adjust…</a:t>
            </a:r>
            <a:endParaRPr lang="en" i="1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Shape 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298450" rtl="0">
              <a:lnSpc>
                <a:spcPct val="115000"/>
              </a:lnSpc>
              <a:buClr>
                <a:srgbClr val="000000"/>
              </a:buClr>
              <a:buSzPct val="100000"/>
              <a:buFont typeface="Wingdings"/>
              <a:buChar char="§"/>
            </a:pPr>
            <a:r>
              <a:rPr lang="en"/>
              <a:t>This year’s administration</a:t>
            </a:r>
          </a:p>
          <a:p>
            <a:pPr marL="914400" lvl="1" indent="-298450" rtl="0">
              <a:lnSpc>
                <a:spcPct val="115000"/>
              </a:lnSpc>
              <a:buClr>
                <a:srgbClr val="000000"/>
              </a:buClr>
              <a:buSzPct val="166666"/>
              <a:buFont typeface="Arial"/>
              <a:buChar char="•"/>
            </a:pPr>
            <a:r>
              <a:rPr lang="en"/>
              <a:t>Administration window is October 7th - April 14th</a:t>
            </a:r>
          </a:p>
          <a:p>
            <a:pPr marL="914400" lvl="1" indent="-298450" rtl="0">
              <a:lnSpc>
                <a:spcPct val="115000"/>
              </a:lnSpc>
              <a:buClr>
                <a:srgbClr val="000000"/>
              </a:buClr>
              <a:buSzPct val="166666"/>
              <a:buFont typeface="Arial"/>
              <a:buChar char="•"/>
            </a:pPr>
            <a:r>
              <a:rPr lang="en"/>
              <a:t>Everything will be scored at schools - we are seeking your input on that scoring process</a:t>
            </a:r>
          </a:p>
          <a:p>
            <a:pPr marL="1371600" lvl="2" indent="-298450" rtl="0">
              <a:lnSpc>
                <a:spcPct val="115000"/>
              </a:lnSpc>
              <a:buClr>
                <a:srgbClr val="000000"/>
              </a:buClr>
              <a:buSzPct val="100000"/>
              <a:buFont typeface="Courier New"/>
              <a:buChar char="o"/>
            </a:pPr>
            <a:r>
              <a:rPr lang="en"/>
              <a:t>PLC scoring?</a:t>
            </a:r>
          </a:p>
          <a:p>
            <a:pPr marL="1371600" lvl="2" indent="-298450" rtl="0">
              <a:lnSpc>
                <a:spcPct val="115000"/>
              </a:lnSpc>
              <a:buClr>
                <a:srgbClr val="000000"/>
              </a:buClr>
              <a:buSzPct val="100000"/>
              <a:buFont typeface="Courier New"/>
              <a:buChar char="o"/>
            </a:pPr>
            <a:r>
              <a:rPr lang="en"/>
              <a:t>Grade level scoring?</a:t>
            </a:r>
          </a:p>
          <a:p>
            <a:pPr marL="1371600" lvl="2" indent="-298450" rtl="0">
              <a:lnSpc>
                <a:spcPct val="115000"/>
              </a:lnSpc>
              <a:buClr>
                <a:srgbClr val="000000"/>
              </a:buClr>
              <a:buSzPct val="100000"/>
              <a:buFont typeface="Courier New"/>
              <a:buChar char="o"/>
            </a:pPr>
            <a:r>
              <a:rPr lang="en"/>
              <a:t>Interdisciplinary team scoring?</a:t>
            </a:r>
          </a:p>
          <a:p>
            <a:pPr marL="1371600" lvl="2" indent="-298450" rtl="0">
              <a:lnSpc>
                <a:spcPct val="115000"/>
              </a:lnSpc>
              <a:buClr>
                <a:srgbClr val="000000"/>
              </a:buClr>
              <a:buSzPct val="100000"/>
              <a:buFont typeface="Courier New"/>
              <a:buChar char="o"/>
            </a:pPr>
            <a:r>
              <a:rPr lang="en"/>
              <a:t>Is there any reason a method would be better at one school than another?</a:t>
            </a:r>
          </a:p>
          <a:p>
            <a:pPr marL="914400" lvl="1" indent="-298450" rtl="0">
              <a:lnSpc>
                <a:spcPct val="115000"/>
              </a:lnSpc>
              <a:buClr>
                <a:srgbClr val="000000"/>
              </a:buClr>
              <a:buSzPct val="166666"/>
              <a:buFont typeface="Arial"/>
              <a:buChar char="•"/>
            </a:pPr>
            <a:r>
              <a:rPr lang="en"/>
              <a:t>Score Collection process TBD</a:t>
            </a:r>
          </a:p>
          <a:p>
            <a:pPr marL="457200" lvl="0" indent="-298450" rtl="0">
              <a:lnSpc>
                <a:spcPct val="115000"/>
              </a:lnSpc>
              <a:buClr>
                <a:srgbClr val="000000"/>
              </a:buClr>
              <a:buSzPct val="100000"/>
              <a:buFont typeface="Wingdings"/>
              <a:buChar char="§"/>
            </a:pPr>
            <a:r>
              <a:rPr lang="en"/>
              <a:t>What other questions do you anticipate your teachers might ask?</a:t>
            </a:r>
          </a:p>
          <a:p>
            <a:endParaRPr lang="en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Shape 7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/>
          <p:nvPr/>
        </p:nvSpPr>
        <p:spPr>
          <a:xfrm rot="10800000" flipH="1">
            <a:off x="0" y="3979800"/>
            <a:ext cx="9144000" cy="28781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endParaRPr dirty="0"/>
          </a:p>
        </p:txBody>
      </p:sp>
      <p:sp>
        <p:nvSpPr>
          <p:cNvPr id="9" name="Shape 9"/>
          <p:cNvSpPr/>
          <p:nvPr/>
        </p:nvSpPr>
        <p:spPr>
          <a:xfrm>
            <a:off x="0" y="3190900"/>
            <a:ext cx="4617372" cy="790108"/>
          </a:xfrm>
          <a:custGeom>
            <a:avLst/>
            <a:gdLst/>
            <a:ahLst/>
            <a:cxnLst/>
            <a:rect l="0" t="0" r="0" b="0"/>
            <a:pathLst>
              <a:path w="4617373" h="1108924" extrusionOk="0">
                <a:moveTo>
                  <a:pt x="1199" y="1108924"/>
                </a:moveTo>
                <a:lnTo>
                  <a:pt x="4617373" y="1108924"/>
                </a:lnTo>
                <a:lnTo>
                  <a:pt x="0" y="0"/>
                </a:lnTo>
                <a:cubicBezTo>
                  <a:pt x="400" y="369641"/>
                  <a:pt x="799" y="739283"/>
                  <a:pt x="1199" y="1108924"/>
                </a:cubicBezTo>
                <a:close/>
              </a:path>
            </a:pathLst>
          </a:custGeom>
          <a:solidFill>
            <a:srgbClr val="FFFFFF">
              <a:alpha val="6666"/>
            </a:srgbClr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endParaRPr dirty="0"/>
          </a:p>
        </p:txBody>
      </p:sp>
      <p:sp>
        <p:nvSpPr>
          <p:cNvPr id="10" name="Shape 10"/>
          <p:cNvSpPr/>
          <p:nvPr/>
        </p:nvSpPr>
        <p:spPr>
          <a:xfrm rot="10800000" flipH="1">
            <a:off x="0" y="3980458"/>
            <a:ext cx="4617372" cy="759612"/>
          </a:xfrm>
          <a:custGeom>
            <a:avLst/>
            <a:gdLst/>
            <a:ahLst/>
            <a:cxnLst/>
            <a:rect l="0" t="0" r="0" b="0"/>
            <a:pathLst>
              <a:path w="4617373" h="1108924" extrusionOk="0">
                <a:moveTo>
                  <a:pt x="1199" y="1108924"/>
                </a:moveTo>
                <a:lnTo>
                  <a:pt x="4617373" y="1108924"/>
                </a:lnTo>
                <a:lnTo>
                  <a:pt x="0" y="0"/>
                </a:lnTo>
                <a:cubicBezTo>
                  <a:pt x="400" y="369641"/>
                  <a:pt x="799" y="739283"/>
                  <a:pt x="1199" y="1108924"/>
                </a:cubicBezTo>
                <a:close/>
              </a:path>
            </a:pathLst>
          </a:custGeom>
          <a:solidFill>
            <a:schemeClr val="dk1">
              <a:alpha val="7843"/>
            </a:schemeClr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endParaRPr dirty="0"/>
          </a:p>
        </p:txBody>
      </p:sp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685800" y="2329190"/>
            <a:ext cx="7772400" cy="1650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304800" algn="ctr" rtl="0">
              <a:spcBef>
                <a:spcPts val="0"/>
              </a:spcBef>
              <a:buClr>
                <a:schemeClr val="lt1"/>
              </a:buClr>
              <a:buSzPct val="100000"/>
              <a:buFont typeface="Georgia"/>
              <a:buNone/>
              <a:defRPr sz="4800" b="0" i="0" u="none" strike="noStrike" cap="none" baseline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indent="304800" algn="ctr" rtl="0">
              <a:spcBef>
                <a:spcPts val="0"/>
              </a:spcBef>
              <a:buClr>
                <a:schemeClr val="lt1"/>
              </a:buClr>
              <a:buSzPct val="100000"/>
              <a:buFont typeface="Georgia"/>
              <a:buNone/>
              <a:defRPr sz="4800" b="0" i="0" u="none" strike="noStrike" cap="none" baseline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indent="304800" algn="ctr" rtl="0">
              <a:spcBef>
                <a:spcPts val="0"/>
              </a:spcBef>
              <a:buClr>
                <a:schemeClr val="lt1"/>
              </a:buClr>
              <a:buSzPct val="100000"/>
              <a:buFont typeface="Georgia"/>
              <a:buNone/>
              <a:defRPr sz="4800" b="0" i="0" u="none" strike="noStrike" cap="none" baseline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indent="304800" algn="ctr" rtl="0">
              <a:spcBef>
                <a:spcPts val="0"/>
              </a:spcBef>
              <a:buClr>
                <a:schemeClr val="lt1"/>
              </a:buClr>
              <a:buSzPct val="100000"/>
              <a:buFont typeface="Georgia"/>
              <a:buNone/>
              <a:defRPr sz="4800" b="0" i="0" u="none" strike="noStrike" cap="none" baseline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indent="304800" algn="ctr" rtl="0">
              <a:spcBef>
                <a:spcPts val="0"/>
              </a:spcBef>
              <a:buClr>
                <a:schemeClr val="lt1"/>
              </a:buClr>
              <a:buSzPct val="100000"/>
              <a:buFont typeface="Georgia"/>
              <a:buNone/>
              <a:defRPr sz="4800" b="0" i="0" u="none" strike="noStrike" cap="none" baseline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indent="304800" algn="ctr" rtl="0">
              <a:spcBef>
                <a:spcPts val="0"/>
              </a:spcBef>
              <a:buClr>
                <a:schemeClr val="lt1"/>
              </a:buClr>
              <a:buSzPct val="100000"/>
              <a:buFont typeface="Georgia"/>
              <a:buNone/>
              <a:defRPr sz="4800" b="0" i="0" u="none" strike="noStrike" cap="none" baseline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indent="304800" algn="ctr" rtl="0">
              <a:spcBef>
                <a:spcPts val="0"/>
              </a:spcBef>
              <a:buClr>
                <a:schemeClr val="lt1"/>
              </a:buClr>
              <a:buSzPct val="100000"/>
              <a:buFont typeface="Georgia"/>
              <a:buNone/>
              <a:defRPr sz="4800" b="0" i="0" u="none" strike="noStrike" cap="none" baseline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indent="304800" algn="ctr" rtl="0">
              <a:spcBef>
                <a:spcPts val="0"/>
              </a:spcBef>
              <a:buClr>
                <a:schemeClr val="lt1"/>
              </a:buClr>
              <a:buSzPct val="100000"/>
              <a:buFont typeface="Georgia"/>
              <a:buNone/>
              <a:defRPr sz="4800" b="0" i="0" u="none" strike="noStrike" cap="none" baseline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indent="304800" algn="ctr" rtl="0">
              <a:spcBef>
                <a:spcPts val="0"/>
              </a:spcBef>
              <a:buClr>
                <a:schemeClr val="lt1"/>
              </a:buClr>
              <a:buSzPct val="100000"/>
              <a:buFont typeface="Georgia"/>
              <a:buNone/>
              <a:defRPr sz="4800" b="0" i="0" u="none" strike="noStrike" cap="none" baseline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ubTitle" idx="1"/>
          </p:nvPr>
        </p:nvSpPr>
        <p:spPr>
          <a:xfrm>
            <a:off x="685800" y="4124476"/>
            <a:ext cx="7772400" cy="8888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152400" algn="ctr" rtl="0">
              <a:spcBef>
                <a:spcPts val="0"/>
              </a:spcBef>
              <a:buClr>
                <a:schemeClr val="dk2"/>
              </a:buClr>
              <a:buSzPct val="100000"/>
              <a:buFont typeface="Georgia"/>
              <a:buNone/>
              <a:defRPr sz="2400" b="0" i="1" u="none" strike="noStrike" cap="none" baseline="0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indent="152400" algn="ctr" rtl="0">
              <a:spcBef>
                <a:spcPts val="0"/>
              </a:spcBef>
              <a:buClr>
                <a:schemeClr val="dk2"/>
              </a:buClr>
              <a:buSzPct val="100000"/>
              <a:buFont typeface="Georgia"/>
              <a:buNone/>
              <a:defRPr sz="2400" b="0" i="1" u="none" strike="noStrike" cap="none" baseline="0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indent="152400" algn="ctr" rtl="0">
              <a:spcBef>
                <a:spcPts val="0"/>
              </a:spcBef>
              <a:buClr>
                <a:schemeClr val="dk2"/>
              </a:buClr>
              <a:buSzPct val="100000"/>
              <a:buFont typeface="Georgia"/>
              <a:buNone/>
              <a:defRPr sz="2400" b="0" i="1" u="none" strike="noStrike" cap="none" baseline="0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indent="152400" algn="ctr" rtl="0">
              <a:spcBef>
                <a:spcPts val="0"/>
              </a:spcBef>
              <a:buClr>
                <a:schemeClr val="dk2"/>
              </a:buClr>
              <a:buSzPct val="100000"/>
              <a:buFont typeface="Georgia"/>
              <a:buNone/>
              <a:defRPr sz="2400" b="0" i="1" u="none" strike="noStrike" cap="none" baseline="0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indent="152400" algn="ctr" rtl="0">
              <a:spcBef>
                <a:spcPts val="0"/>
              </a:spcBef>
              <a:buClr>
                <a:schemeClr val="dk2"/>
              </a:buClr>
              <a:buSzPct val="100000"/>
              <a:buFont typeface="Georgia"/>
              <a:buNone/>
              <a:defRPr sz="2400" b="0" i="1" u="none" strike="noStrike" cap="none" baseline="0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indent="152400" algn="ctr" rtl="0">
              <a:spcBef>
                <a:spcPts val="0"/>
              </a:spcBef>
              <a:buClr>
                <a:schemeClr val="dk2"/>
              </a:buClr>
              <a:buSzPct val="100000"/>
              <a:buFont typeface="Georgia"/>
              <a:buNone/>
              <a:defRPr sz="2400" b="0" i="1" u="none" strike="noStrike" cap="none" baseline="0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indent="152400" algn="ctr" rtl="0">
              <a:spcBef>
                <a:spcPts val="0"/>
              </a:spcBef>
              <a:buClr>
                <a:schemeClr val="dk2"/>
              </a:buClr>
              <a:buSzPct val="100000"/>
              <a:buFont typeface="Georgia"/>
              <a:buNone/>
              <a:defRPr sz="2400" b="0" i="1" u="none" strike="noStrike" cap="none" baseline="0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indent="152400" algn="ctr" rtl="0">
              <a:spcBef>
                <a:spcPts val="0"/>
              </a:spcBef>
              <a:buClr>
                <a:schemeClr val="dk2"/>
              </a:buClr>
              <a:buSzPct val="100000"/>
              <a:buFont typeface="Georgia"/>
              <a:buNone/>
              <a:defRPr sz="2400" b="0" i="1" u="none" strike="noStrike" cap="none" baseline="0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indent="152400" algn="ctr" rtl="0">
              <a:spcBef>
                <a:spcPts val="0"/>
              </a:spcBef>
              <a:buClr>
                <a:schemeClr val="dk2"/>
              </a:buClr>
              <a:buSzPct val="100000"/>
              <a:buFont typeface="Georgia"/>
              <a:buNone/>
              <a:defRPr sz="2400" b="0" i="1" u="none" strike="noStrike" cap="none" baseline="0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x" type="tx">
  <p:cSld name="TITLE_AND_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/>
          <p:nvPr/>
        </p:nvSpPr>
        <p:spPr>
          <a:xfrm rot="10800000" flipH="1">
            <a:off x="0" y="1550999"/>
            <a:ext cx="9144000" cy="5307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endParaRPr dirty="0"/>
          </a:p>
        </p:txBody>
      </p:sp>
      <p:sp>
        <p:nvSpPr>
          <p:cNvPr id="15" name="Shape 15"/>
          <p:cNvSpPr/>
          <p:nvPr/>
        </p:nvSpPr>
        <p:spPr>
          <a:xfrm flipH="1">
            <a:off x="4526627" y="761799"/>
            <a:ext cx="4617372" cy="790108"/>
          </a:xfrm>
          <a:custGeom>
            <a:avLst/>
            <a:gdLst/>
            <a:ahLst/>
            <a:cxnLst/>
            <a:rect l="0" t="0" r="0" b="0"/>
            <a:pathLst>
              <a:path w="4617373" h="1108924" extrusionOk="0">
                <a:moveTo>
                  <a:pt x="1199" y="1108924"/>
                </a:moveTo>
                <a:lnTo>
                  <a:pt x="4617373" y="1108924"/>
                </a:lnTo>
                <a:lnTo>
                  <a:pt x="0" y="0"/>
                </a:lnTo>
                <a:cubicBezTo>
                  <a:pt x="400" y="369641"/>
                  <a:pt x="799" y="739283"/>
                  <a:pt x="1199" y="1108924"/>
                </a:cubicBezTo>
                <a:close/>
              </a:path>
            </a:pathLst>
          </a:custGeom>
          <a:solidFill>
            <a:srgbClr val="FFFFFF">
              <a:alpha val="6666"/>
            </a:srgbClr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endParaRPr dirty="0"/>
          </a:p>
        </p:txBody>
      </p:sp>
      <p:sp>
        <p:nvSpPr>
          <p:cNvPr id="16" name="Shape 16"/>
          <p:cNvSpPr/>
          <p:nvPr/>
        </p:nvSpPr>
        <p:spPr>
          <a:xfrm rot="10800000">
            <a:off x="4526627" y="1551358"/>
            <a:ext cx="4617372" cy="759612"/>
          </a:xfrm>
          <a:custGeom>
            <a:avLst/>
            <a:gdLst/>
            <a:ahLst/>
            <a:cxnLst/>
            <a:rect l="0" t="0" r="0" b="0"/>
            <a:pathLst>
              <a:path w="4617373" h="1108924" extrusionOk="0">
                <a:moveTo>
                  <a:pt x="1199" y="1108924"/>
                </a:moveTo>
                <a:lnTo>
                  <a:pt x="4617373" y="1108924"/>
                </a:lnTo>
                <a:lnTo>
                  <a:pt x="0" y="0"/>
                </a:lnTo>
                <a:cubicBezTo>
                  <a:pt x="400" y="369641"/>
                  <a:pt x="799" y="739283"/>
                  <a:pt x="1199" y="1108924"/>
                </a:cubicBezTo>
                <a:close/>
              </a:path>
            </a:pathLst>
          </a:custGeom>
          <a:solidFill>
            <a:schemeClr val="dk1">
              <a:alpha val="7843"/>
            </a:schemeClr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endParaRPr dirty="0"/>
          </a:p>
        </p:txBody>
      </p:sp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l" rtl="0">
              <a:spcBef>
                <a:spcPts val="0"/>
              </a:spcBef>
              <a:buSzPct val="100000"/>
              <a:buFont typeface="Georgia"/>
              <a:buNone/>
              <a:defRPr sz="48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algn="l" rtl="0">
              <a:spcBef>
                <a:spcPts val="0"/>
              </a:spcBef>
              <a:buSzPct val="100000"/>
              <a:buFont typeface="Georgia"/>
              <a:buNone/>
              <a:defRPr sz="48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algn="l" rtl="0">
              <a:spcBef>
                <a:spcPts val="0"/>
              </a:spcBef>
              <a:buSzPct val="100000"/>
              <a:buFont typeface="Georgia"/>
              <a:buNone/>
              <a:defRPr sz="48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algn="l" rtl="0">
              <a:spcBef>
                <a:spcPts val="0"/>
              </a:spcBef>
              <a:buSzPct val="100000"/>
              <a:buFont typeface="Georgia"/>
              <a:buNone/>
              <a:defRPr sz="48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algn="l" rtl="0">
              <a:spcBef>
                <a:spcPts val="0"/>
              </a:spcBef>
              <a:buSzPct val="100000"/>
              <a:buFont typeface="Georgia"/>
              <a:buNone/>
              <a:defRPr sz="48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algn="l" rtl="0">
              <a:spcBef>
                <a:spcPts val="0"/>
              </a:spcBef>
              <a:buSzPct val="100000"/>
              <a:buFont typeface="Georgia"/>
              <a:buNone/>
              <a:defRPr sz="48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algn="l" rtl="0">
              <a:spcBef>
                <a:spcPts val="0"/>
              </a:spcBef>
              <a:buSzPct val="100000"/>
              <a:buFont typeface="Georgia"/>
              <a:buNone/>
              <a:defRPr sz="48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algn="l" rtl="0">
              <a:spcBef>
                <a:spcPts val="0"/>
              </a:spcBef>
              <a:buSzPct val="100000"/>
              <a:buFont typeface="Georgia"/>
              <a:buNone/>
              <a:defRPr sz="48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algn="l" rtl="0">
              <a:spcBef>
                <a:spcPts val="0"/>
              </a:spcBef>
              <a:buSzPct val="100000"/>
              <a:buFont typeface="Georgia"/>
              <a:buNone/>
              <a:defRPr sz="48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 sz="1800"/>
            </a:lvl5pPr>
            <a:lvl6pPr rtl="0">
              <a:defRPr sz="1800"/>
            </a:lvl6pPr>
            <a:lvl7pPr rtl="0">
              <a:defRPr sz="1800"/>
            </a:lvl7pPr>
            <a:lvl8pPr rtl="0">
              <a:defRPr sz="1800"/>
            </a:lvl8pPr>
            <a:lvl9pPr rtl="0"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ColTx" type="twoColTx">
  <p:cSld name="TITLE_AND_TWO_COLUMNS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/>
          <p:nvPr/>
        </p:nvSpPr>
        <p:spPr>
          <a:xfrm rot="10800000" flipH="1">
            <a:off x="0" y="1550999"/>
            <a:ext cx="9144000" cy="5307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endParaRPr dirty="0"/>
          </a:p>
        </p:txBody>
      </p:sp>
      <p:sp>
        <p:nvSpPr>
          <p:cNvPr id="21" name="Shape 21"/>
          <p:cNvSpPr/>
          <p:nvPr/>
        </p:nvSpPr>
        <p:spPr>
          <a:xfrm rot="10800000">
            <a:off x="4526627" y="1551358"/>
            <a:ext cx="4617372" cy="759612"/>
          </a:xfrm>
          <a:custGeom>
            <a:avLst/>
            <a:gdLst/>
            <a:ahLst/>
            <a:cxnLst/>
            <a:rect l="0" t="0" r="0" b="0"/>
            <a:pathLst>
              <a:path w="4617373" h="1108924" extrusionOk="0">
                <a:moveTo>
                  <a:pt x="1199" y="1108924"/>
                </a:moveTo>
                <a:lnTo>
                  <a:pt x="4617373" y="1108924"/>
                </a:lnTo>
                <a:lnTo>
                  <a:pt x="0" y="0"/>
                </a:lnTo>
                <a:cubicBezTo>
                  <a:pt x="400" y="369641"/>
                  <a:pt x="799" y="739283"/>
                  <a:pt x="1199" y="1108924"/>
                </a:cubicBezTo>
                <a:close/>
              </a:path>
            </a:pathLst>
          </a:custGeom>
          <a:solidFill>
            <a:schemeClr val="dk1">
              <a:alpha val="7843"/>
            </a:schemeClr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endParaRPr dirty="0"/>
          </a:p>
        </p:txBody>
      </p:sp>
      <p:sp>
        <p:nvSpPr>
          <p:cNvPr id="22" name="Shape 2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l" rtl="0">
              <a:spcBef>
                <a:spcPts val="0"/>
              </a:spcBef>
              <a:buSzPct val="100000"/>
              <a:buFont typeface="Georgia"/>
              <a:buNone/>
              <a:defRPr sz="48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algn="l" rtl="0">
              <a:spcBef>
                <a:spcPts val="0"/>
              </a:spcBef>
              <a:buSzPct val="100000"/>
              <a:buFont typeface="Georgia"/>
              <a:buNone/>
              <a:defRPr sz="48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algn="l" rtl="0">
              <a:spcBef>
                <a:spcPts val="0"/>
              </a:spcBef>
              <a:buSzPct val="100000"/>
              <a:buFont typeface="Georgia"/>
              <a:buNone/>
              <a:defRPr sz="48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algn="l" rtl="0">
              <a:spcBef>
                <a:spcPts val="0"/>
              </a:spcBef>
              <a:buSzPct val="100000"/>
              <a:buFont typeface="Georgia"/>
              <a:buNone/>
              <a:defRPr sz="48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algn="l" rtl="0">
              <a:spcBef>
                <a:spcPts val="0"/>
              </a:spcBef>
              <a:buSzPct val="100000"/>
              <a:buFont typeface="Georgia"/>
              <a:buNone/>
              <a:defRPr sz="48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algn="l" rtl="0">
              <a:spcBef>
                <a:spcPts val="0"/>
              </a:spcBef>
              <a:buSzPct val="100000"/>
              <a:buFont typeface="Georgia"/>
              <a:buNone/>
              <a:defRPr sz="48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algn="l" rtl="0">
              <a:spcBef>
                <a:spcPts val="0"/>
              </a:spcBef>
              <a:buSzPct val="100000"/>
              <a:buFont typeface="Georgia"/>
              <a:buNone/>
              <a:defRPr sz="48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algn="l" rtl="0">
              <a:spcBef>
                <a:spcPts val="0"/>
              </a:spcBef>
              <a:buSzPct val="100000"/>
              <a:buFont typeface="Georgia"/>
              <a:buNone/>
              <a:defRPr sz="48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algn="l" rtl="0">
              <a:spcBef>
                <a:spcPts val="0"/>
              </a:spcBef>
              <a:buSzPct val="100000"/>
              <a:buFont typeface="Georgia"/>
              <a:buNone/>
              <a:defRPr sz="48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3994500" cy="4967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 sz="1800"/>
            </a:lvl5pPr>
            <a:lvl6pPr rtl="0">
              <a:defRPr sz="1800"/>
            </a:lvl6pPr>
            <a:lvl7pPr rtl="0">
              <a:defRPr sz="1800"/>
            </a:lvl7pPr>
            <a:lvl8pPr rtl="0">
              <a:defRPr sz="1800"/>
            </a:lvl8pPr>
            <a:lvl9pPr rtl="0">
              <a:defRPr sz="1800"/>
            </a:lvl9pPr>
          </a:lstStyle>
          <a:p>
            <a:endParaRPr/>
          </a:p>
        </p:txBody>
      </p:sp>
      <p:sp>
        <p:nvSpPr>
          <p:cNvPr id="24" name="Shape 24"/>
          <p:cNvSpPr/>
          <p:nvPr/>
        </p:nvSpPr>
        <p:spPr>
          <a:xfrm flipH="1">
            <a:off x="4526627" y="761799"/>
            <a:ext cx="4617372" cy="790108"/>
          </a:xfrm>
          <a:custGeom>
            <a:avLst/>
            <a:gdLst/>
            <a:ahLst/>
            <a:cxnLst/>
            <a:rect l="0" t="0" r="0" b="0"/>
            <a:pathLst>
              <a:path w="4617373" h="1108924" extrusionOk="0">
                <a:moveTo>
                  <a:pt x="1199" y="1108924"/>
                </a:moveTo>
                <a:lnTo>
                  <a:pt x="4617373" y="1108924"/>
                </a:lnTo>
                <a:lnTo>
                  <a:pt x="0" y="0"/>
                </a:lnTo>
                <a:cubicBezTo>
                  <a:pt x="400" y="369641"/>
                  <a:pt x="799" y="739283"/>
                  <a:pt x="1199" y="1108924"/>
                </a:cubicBezTo>
                <a:close/>
              </a:path>
            </a:pathLst>
          </a:custGeom>
          <a:solidFill>
            <a:srgbClr val="FFFFFF">
              <a:alpha val="6666"/>
            </a:srgbClr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endParaRPr dirty="0"/>
          </a:p>
        </p:txBody>
      </p:sp>
      <p:sp>
        <p:nvSpPr>
          <p:cNvPr id="25" name="Shape 25"/>
          <p:cNvSpPr txBox="1">
            <a:spLocks noGrp="1"/>
          </p:cNvSpPr>
          <p:nvPr>
            <p:ph type="body" idx="2"/>
          </p:nvPr>
        </p:nvSpPr>
        <p:spPr>
          <a:xfrm>
            <a:off x="4692273" y="1600200"/>
            <a:ext cx="3994500" cy="4967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 sz="1800"/>
            </a:lvl5pPr>
            <a:lvl6pPr rtl="0">
              <a:defRPr sz="1800"/>
            </a:lvl6pPr>
            <a:lvl7pPr rtl="0">
              <a:defRPr sz="1800"/>
            </a:lvl7pPr>
            <a:lvl8pPr rtl="0">
              <a:defRPr sz="1800"/>
            </a:lvl8pPr>
            <a:lvl9pPr rtl="0"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Only" type="titleOnly">
  <p:cSld name="TITLE_ONL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/>
          <p:nvPr/>
        </p:nvSpPr>
        <p:spPr>
          <a:xfrm rot="10800000" flipH="1">
            <a:off x="0" y="1550999"/>
            <a:ext cx="9144000" cy="5307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endParaRPr dirty="0"/>
          </a:p>
        </p:txBody>
      </p:sp>
      <p:sp>
        <p:nvSpPr>
          <p:cNvPr id="28" name="Shape 28"/>
          <p:cNvSpPr/>
          <p:nvPr/>
        </p:nvSpPr>
        <p:spPr>
          <a:xfrm flipH="1">
            <a:off x="4526627" y="761799"/>
            <a:ext cx="4617372" cy="790108"/>
          </a:xfrm>
          <a:custGeom>
            <a:avLst/>
            <a:gdLst/>
            <a:ahLst/>
            <a:cxnLst/>
            <a:rect l="0" t="0" r="0" b="0"/>
            <a:pathLst>
              <a:path w="4617373" h="1108924" extrusionOk="0">
                <a:moveTo>
                  <a:pt x="1199" y="1108924"/>
                </a:moveTo>
                <a:lnTo>
                  <a:pt x="4617373" y="1108924"/>
                </a:lnTo>
                <a:lnTo>
                  <a:pt x="0" y="0"/>
                </a:lnTo>
                <a:cubicBezTo>
                  <a:pt x="400" y="369641"/>
                  <a:pt x="799" y="739283"/>
                  <a:pt x="1199" y="1108924"/>
                </a:cubicBezTo>
                <a:close/>
              </a:path>
            </a:pathLst>
          </a:custGeom>
          <a:solidFill>
            <a:srgbClr val="FFFFFF">
              <a:alpha val="6666"/>
            </a:srgbClr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endParaRPr dirty="0"/>
          </a:p>
        </p:txBody>
      </p:sp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l" rtl="0">
              <a:spcBef>
                <a:spcPts val="0"/>
              </a:spcBef>
              <a:buSzPct val="100000"/>
              <a:buFont typeface="Georgia"/>
              <a:buNone/>
              <a:defRPr sz="48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algn="l" rtl="0">
              <a:spcBef>
                <a:spcPts val="0"/>
              </a:spcBef>
              <a:buSzPct val="100000"/>
              <a:buFont typeface="Georgia"/>
              <a:buNone/>
              <a:defRPr sz="48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algn="l" rtl="0">
              <a:spcBef>
                <a:spcPts val="0"/>
              </a:spcBef>
              <a:buSzPct val="100000"/>
              <a:buFont typeface="Georgia"/>
              <a:buNone/>
              <a:defRPr sz="48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algn="l" rtl="0">
              <a:spcBef>
                <a:spcPts val="0"/>
              </a:spcBef>
              <a:buSzPct val="100000"/>
              <a:buFont typeface="Georgia"/>
              <a:buNone/>
              <a:defRPr sz="48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algn="l" rtl="0">
              <a:spcBef>
                <a:spcPts val="0"/>
              </a:spcBef>
              <a:buSzPct val="100000"/>
              <a:buFont typeface="Georgia"/>
              <a:buNone/>
              <a:defRPr sz="48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algn="l" rtl="0">
              <a:spcBef>
                <a:spcPts val="0"/>
              </a:spcBef>
              <a:buSzPct val="100000"/>
              <a:buFont typeface="Georgia"/>
              <a:buNone/>
              <a:defRPr sz="48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algn="l" rtl="0">
              <a:spcBef>
                <a:spcPts val="0"/>
              </a:spcBef>
              <a:buSzPct val="100000"/>
              <a:buFont typeface="Georgia"/>
              <a:buNone/>
              <a:defRPr sz="48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algn="l" rtl="0">
              <a:spcBef>
                <a:spcPts val="0"/>
              </a:spcBef>
              <a:buSzPct val="100000"/>
              <a:buFont typeface="Georgia"/>
              <a:buNone/>
              <a:defRPr sz="48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algn="l" rtl="0">
              <a:spcBef>
                <a:spcPts val="0"/>
              </a:spcBef>
              <a:buSzPct val="100000"/>
              <a:buFont typeface="Georgia"/>
              <a:buNone/>
              <a:defRPr sz="4800" b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30" name="Shape 30"/>
          <p:cNvSpPr/>
          <p:nvPr/>
        </p:nvSpPr>
        <p:spPr>
          <a:xfrm rot="10800000">
            <a:off x="4526627" y="1551358"/>
            <a:ext cx="4617372" cy="759612"/>
          </a:xfrm>
          <a:custGeom>
            <a:avLst/>
            <a:gdLst/>
            <a:ahLst/>
            <a:cxnLst/>
            <a:rect l="0" t="0" r="0" b="0"/>
            <a:pathLst>
              <a:path w="4617373" h="1108924" extrusionOk="0">
                <a:moveTo>
                  <a:pt x="1199" y="1108924"/>
                </a:moveTo>
                <a:lnTo>
                  <a:pt x="4617373" y="1108924"/>
                </a:lnTo>
                <a:lnTo>
                  <a:pt x="0" y="0"/>
                </a:lnTo>
                <a:cubicBezTo>
                  <a:pt x="400" y="369641"/>
                  <a:pt x="799" y="739283"/>
                  <a:pt x="1199" y="1108924"/>
                </a:cubicBezTo>
                <a:close/>
              </a:path>
            </a:pathLst>
          </a:custGeom>
          <a:solidFill>
            <a:schemeClr val="dk1">
              <a:alpha val="7843"/>
            </a:schemeClr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_ONLY">
  <p:cSld name="CAPTION_ONLY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/>
          <p:nvPr/>
        </p:nvSpPr>
        <p:spPr>
          <a:xfrm rot="10800000" flipH="1">
            <a:off x="0" y="5883599"/>
            <a:ext cx="9144000" cy="9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endParaRPr dirty="0"/>
          </a:p>
        </p:txBody>
      </p:sp>
      <p:sp>
        <p:nvSpPr>
          <p:cNvPr id="33" name="Shape 33"/>
          <p:cNvSpPr/>
          <p:nvPr/>
        </p:nvSpPr>
        <p:spPr>
          <a:xfrm flipH="1">
            <a:off x="4526627" y="5094446"/>
            <a:ext cx="4617372" cy="790108"/>
          </a:xfrm>
          <a:custGeom>
            <a:avLst/>
            <a:gdLst/>
            <a:ahLst/>
            <a:cxnLst/>
            <a:rect l="0" t="0" r="0" b="0"/>
            <a:pathLst>
              <a:path w="4617373" h="1108924" extrusionOk="0">
                <a:moveTo>
                  <a:pt x="1199" y="1108924"/>
                </a:moveTo>
                <a:lnTo>
                  <a:pt x="4617373" y="1108924"/>
                </a:lnTo>
                <a:lnTo>
                  <a:pt x="0" y="0"/>
                </a:lnTo>
                <a:cubicBezTo>
                  <a:pt x="400" y="369641"/>
                  <a:pt x="799" y="739283"/>
                  <a:pt x="1199" y="1108924"/>
                </a:cubicBezTo>
                <a:close/>
              </a:path>
            </a:pathLst>
          </a:custGeom>
          <a:solidFill>
            <a:srgbClr val="FFFFFF">
              <a:alpha val="6666"/>
            </a:srgbClr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endParaRPr dirty="0"/>
          </a:p>
        </p:txBody>
      </p:sp>
      <p:sp>
        <p:nvSpPr>
          <p:cNvPr id="34" name="Shape 34"/>
          <p:cNvSpPr/>
          <p:nvPr/>
        </p:nvSpPr>
        <p:spPr>
          <a:xfrm rot="10800000">
            <a:off x="4526627" y="5884005"/>
            <a:ext cx="4617372" cy="759612"/>
          </a:xfrm>
          <a:custGeom>
            <a:avLst/>
            <a:gdLst/>
            <a:ahLst/>
            <a:cxnLst/>
            <a:rect l="0" t="0" r="0" b="0"/>
            <a:pathLst>
              <a:path w="4617373" h="1108924" extrusionOk="0">
                <a:moveTo>
                  <a:pt x="1199" y="1108924"/>
                </a:moveTo>
                <a:lnTo>
                  <a:pt x="4617373" y="1108924"/>
                </a:lnTo>
                <a:lnTo>
                  <a:pt x="0" y="0"/>
                </a:lnTo>
                <a:cubicBezTo>
                  <a:pt x="400" y="369641"/>
                  <a:pt x="799" y="739283"/>
                  <a:pt x="1199" y="1108924"/>
                </a:cubicBezTo>
                <a:close/>
              </a:path>
            </a:pathLst>
          </a:custGeom>
          <a:solidFill>
            <a:schemeClr val="dk1">
              <a:alpha val="7843"/>
            </a:schemeClr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endParaRPr dirty="0"/>
          </a:p>
        </p:txBody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457200" y="5895635"/>
            <a:ext cx="8229600" cy="673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34290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66666"/>
              <a:buFont typeface="Arial"/>
              <a:buChar char="•"/>
              <a:defRPr sz="2400" i="1">
                <a:solidFill>
                  <a:schemeClr val="dk2"/>
                </a:solidFill>
              </a:defRPr>
            </a:lvl1pPr>
            <a:lvl2pPr marL="34290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Courier New"/>
              <a:buChar char="o"/>
              <a:defRPr sz="2400" i="1">
                <a:solidFill>
                  <a:schemeClr val="dk2"/>
                </a:solidFill>
              </a:defRPr>
            </a:lvl2pPr>
            <a:lvl3pPr marL="34290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Wingdings"/>
              <a:buChar char="§"/>
              <a:defRPr sz="2400" i="1">
                <a:solidFill>
                  <a:schemeClr val="dk2"/>
                </a:solidFill>
              </a:defRPr>
            </a:lvl3pPr>
            <a:lvl4pPr marL="34290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66666"/>
              <a:buFont typeface="Arial"/>
              <a:buChar char="•"/>
              <a:defRPr sz="2400" i="1">
                <a:solidFill>
                  <a:schemeClr val="dk2"/>
                </a:solidFill>
              </a:defRPr>
            </a:lvl4pPr>
            <a:lvl5pPr marL="34290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Courier New"/>
              <a:buChar char="o"/>
              <a:defRPr sz="2400" i="1">
                <a:solidFill>
                  <a:schemeClr val="dk2"/>
                </a:solidFill>
              </a:defRPr>
            </a:lvl5pPr>
            <a:lvl6pPr marL="34290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Wingdings"/>
              <a:buChar char="§"/>
              <a:defRPr sz="2400" i="1">
                <a:solidFill>
                  <a:schemeClr val="dk2"/>
                </a:solidFill>
              </a:defRPr>
            </a:lvl6pPr>
            <a:lvl7pPr marL="34290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66666"/>
              <a:buFont typeface="Arial"/>
              <a:buChar char="•"/>
              <a:defRPr sz="2400" i="1">
                <a:solidFill>
                  <a:schemeClr val="dk2"/>
                </a:solidFill>
              </a:defRPr>
            </a:lvl7pPr>
            <a:lvl8pPr marL="34290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Courier New"/>
              <a:buChar char="o"/>
              <a:defRPr sz="2400" i="1">
                <a:solidFill>
                  <a:schemeClr val="dk2"/>
                </a:solidFill>
              </a:defRPr>
            </a:lvl8pPr>
            <a:lvl9pPr marL="34290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Wingdings"/>
              <a:buChar char="§"/>
              <a:defRPr sz="2400" i="1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/>
          <p:nvPr/>
        </p:nvSpPr>
        <p:spPr>
          <a:xfrm>
            <a:off x="6676" y="101675"/>
            <a:ext cx="9134130" cy="6739722"/>
          </a:xfrm>
          <a:custGeom>
            <a:avLst/>
            <a:gdLst/>
            <a:ahLst/>
            <a:cxnLst/>
            <a:rect l="0" t="0" r="0" b="0"/>
            <a:pathLst>
              <a:path w="9157023" h="6739723" extrusionOk="0">
                <a:moveTo>
                  <a:pt x="1629" y="0"/>
                </a:moveTo>
                <a:lnTo>
                  <a:pt x="9157023" y="4340980"/>
                </a:lnTo>
                <a:lnTo>
                  <a:pt x="1593" y="6739723"/>
                </a:lnTo>
                <a:cubicBezTo>
                  <a:pt x="-3941" y="5123960"/>
                  <a:pt x="7163" y="1615763"/>
                  <a:pt x="1629" y="0"/>
                </a:cubicBezTo>
                <a:close/>
              </a:path>
            </a:pathLst>
          </a:custGeom>
          <a:solidFill>
            <a:srgbClr val="FFFFFF">
              <a:alpha val="6666"/>
            </a:srgbClr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/>
            </a:gs>
            <a:gs pos="100000">
              <a:schemeClr val="dk2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indent="304800" algn="l" rtl="0">
              <a:spcBef>
                <a:spcPts val="0"/>
              </a:spcBef>
              <a:buClr>
                <a:schemeClr val="lt1"/>
              </a:buClr>
              <a:buSzPct val="100000"/>
              <a:buFont typeface="Georgia"/>
              <a:buNone/>
              <a:defRPr sz="4800" b="0" i="0" u="none" strike="noStrike" cap="none" baseline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0" indent="304800" algn="l" rtl="0">
              <a:spcBef>
                <a:spcPts val="0"/>
              </a:spcBef>
              <a:buClr>
                <a:schemeClr val="lt1"/>
              </a:buClr>
              <a:buSzPct val="100000"/>
              <a:buFont typeface="Georgia"/>
              <a:buNone/>
              <a:defRPr sz="4800" b="0" i="0" u="none" strike="noStrike" cap="none" baseline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0" indent="304800" algn="l" rtl="0">
              <a:spcBef>
                <a:spcPts val="0"/>
              </a:spcBef>
              <a:buClr>
                <a:schemeClr val="lt1"/>
              </a:buClr>
              <a:buSzPct val="100000"/>
              <a:buFont typeface="Georgia"/>
              <a:buNone/>
              <a:defRPr sz="4800" b="0" i="0" u="none" strike="noStrike" cap="none" baseline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0" indent="304800" algn="l" rtl="0">
              <a:spcBef>
                <a:spcPts val="0"/>
              </a:spcBef>
              <a:buClr>
                <a:schemeClr val="lt1"/>
              </a:buClr>
              <a:buSzPct val="100000"/>
              <a:buFont typeface="Georgia"/>
              <a:buNone/>
              <a:defRPr sz="4800" b="0" i="0" u="none" strike="noStrike" cap="none" baseline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0" indent="304800" algn="l" rtl="0">
              <a:spcBef>
                <a:spcPts val="0"/>
              </a:spcBef>
              <a:buClr>
                <a:schemeClr val="lt1"/>
              </a:buClr>
              <a:buSzPct val="100000"/>
              <a:buFont typeface="Georgia"/>
              <a:buNone/>
              <a:defRPr sz="4800" b="0" i="0" u="none" strike="noStrike" cap="none" baseline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0" indent="304800" algn="l" rtl="0">
              <a:spcBef>
                <a:spcPts val="0"/>
              </a:spcBef>
              <a:buClr>
                <a:schemeClr val="lt1"/>
              </a:buClr>
              <a:buSzPct val="100000"/>
              <a:buFont typeface="Georgia"/>
              <a:buNone/>
              <a:defRPr sz="4800" b="0" i="0" u="none" strike="noStrike" cap="none" baseline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0" indent="304800" algn="l" rtl="0">
              <a:spcBef>
                <a:spcPts val="0"/>
              </a:spcBef>
              <a:buClr>
                <a:schemeClr val="lt1"/>
              </a:buClr>
              <a:buSzPct val="100000"/>
              <a:buFont typeface="Georgia"/>
              <a:buNone/>
              <a:defRPr sz="4800" b="0" i="0" u="none" strike="noStrike" cap="none" baseline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0" indent="304800" algn="l" rtl="0">
              <a:spcBef>
                <a:spcPts val="0"/>
              </a:spcBef>
              <a:buClr>
                <a:schemeClr val="lt1"/>
              </a:buClr>
              <a:buSzPct val="100000"/>
              <a:buFont typeface="Georgia"/>
              <a:buNone/>
              <a:defRPr sz="4800" b="0" i="0" u="none" strike="noStrike" cap="none" baseline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0" indent="304800" algn="l" rtl="0">
              <a:spcBef>
                <a:spcPts val="0"/>
              </a:spcBef>
              <a:buClr>
                <a:schemeClr val="lt1"/>
              </a:buClr>
              <a:buSzPct val="100000"/>
              <a:buFont typeface="Georgia"/>
              <a:buNone/>
              <a:defRPr sz="4800" b="0" i="0" u="none" strike="noStrike" cap="none" baseline="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342900" algn="l" rtl="0">
              <a:spcBef>
                <a:spcPts val="600"/>
              </a:spcBef>
              <a:buClr>
                <a:schemeClr val="dk1"/>
              </a:buClr>
              <a:buSzPct val="166666"/>
              <a:buFont typeface="Arial"/>
              <a:buChar char="•"/>
              <a:defRPr sz="3000" b="0" i="0" u="none" strike="noStrike" cap="none" baseline="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742950" indent="-285750" algn="l" rtl="0">
              <a:spcBef>
                <a:spcPts val="480"/>
              </a:spcBef>
              <a:buClr>
                <a:schemeClr val="dk1"/>
              </a:buClr>
              <a:buSzPct val="100000"/>
              <a:buFont typeface="Courier New"/>
              <a:buChar char="o"/>
              <a:defRPr sz="2400" b="0" i="0" u="none" strike="noStrike" cap="none" baseline="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L="1143000" indent="-228600" algn="l" rtl="0">
              <a:spcBef>
                <a:spcPts val="480"/>
              </a:spcBef>
              <a:buClr>
                <a:schemeClr val="dk1"/>
              </a:buClr>
              <a:buSzPct val="100000"/>
              <a:buFont typeface="Wingdings"/>
              <a:buChar char="§"/>
              <a:defRPr sz="2400" b="0" i="0" u="none" strike="noStrike" cap="none" baseline="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L="1600200" indent="-228600" algn="l" rtl="0">
              <a:spcBef>
                <a:spcPts val="360"/>
              </a:spcBef>
              <a:buClr>
                <a:schemeClr val="dk1"/>
              </a:buClr>
              <a:buSzPct val="166666"/>
              <a:buFont typeface="Arial"/>
              <a:buChar char="•"/>
              <a:defRPr sz="1800" b="0" i="0" u="none" strike="noStrike" cap="none" baseline="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057400" indent="-228600" algn="l" rtl="0">
              <a:spcBef>
                <a:spcPts val="360"/>
              </a:spcBef>
              <a:buClr>
                <a:schemeClr val="dk1"/>
              </a:buClr>
              <a:buSzPct val="100000"/>
              <a:buFont typeface="Courier New"/>
              <a:buChar char="o"/>
              <a:defRPr sz="1800" b="0" i="0" u="none" strike="noStrike" cap="none" baseline="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514600" indent="-228600" algn="l" rtl="0">
              <a:spcBef>
                <a:spcPts val="360"/>
              </a:spcBef>
              <a:buClr>
                <a:schemeClr val="dk1"/>
              </a:buClr>
              <a:buSzPct val="100000"/>
              <a:buFont typeface="Wingdings"/>
              <a:buChar char="§"/>
              <a:defRPr sz="1800" b="0" i="0" u="none" strike="noStrike" cap="none" baseline="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2971800" indent="-228600" algn="l" rtl="0">
              <a:spcBef>
                <a:spcPts val="360"/>
              </a:spcBef>
              <a:buClr>
                <a:schemeClr val="dk1"/>
              </a:buClr>
              <a:buSzPct val="166666"/>
              <a:buFont typeface="Arial"/>
              <a:buChar char="•"/>
              <a:defRPr sz="1800" b="0" i="0" u="none" strike="noStrike" cap="none" baseline="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429000" indent="-228600" algn="l" rtl="0">
              <a:spcBef>
                <a:spcPts val="360"/>
              </a:spcBef>
              <a:buClr>
                <a:schemeClr val="dk1"/>
              </a:buClr>
              <a:buSzPct val="100000"/>
              <a:buFont typeface="Courier New"/>
              <a:buChar char="o"/>
              <a:defRPr sz="1800" b="0" i="0" u="none" strike="noStrike" cap="none" baseline="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3886200" indent="-228600" algn="l" rtl="0">
              <a:spcBef>
                <a:spcPts val="360"/>
              </a:spcBef>
              <a:buClr>
                <a:schemeClr val="dk1"/>
              </a:buClr>
              <a:buSzPct val="100000"/>
              <a:buFont typeface="Wingdings"/>
              <a:buChar char="§"/>
              <a:defRPr sz="1800" b="0" i="0" u="none" strike="noStrike" cap="none" baseline="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todaysmeet.com/aug16acps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storify.com/tborash/acps-assessing-for-quality-learning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a/k12albemarle.org/document/d/1Zkrbc6NnTMy-r3ciVPtrDXcN2VDVLHONLo5Bv5VnT58/edit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ocs.google.com/a/k12albemarle.org/document/d/1WPur9lcsCv47YCcHpZ3ht7Usi6GiEPKO9JnVSIL-770/edit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acps.schoolnet.com/outreach/acps/assessment/performancetask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 txBox="1">
            <a:spLocks noGrp="1"/>
          </p:cNvSpPr>
          <p:nvPr>
            <p:ph type="ctrTitle"/>
          </p:nvPr>
        </p:nvSpPr>
        <p:spPr>
          <a:xfrm>
            <a:off x="685800" y="2329190"/>
            <a:ext cx="7772400" cy="16505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buNone/>
            </a:pPr>
            <a:r>
              <a:rPr lang="en" dirty="0" smtClean="0"/>
              <a:t>Performance Assessments</a:t>
            </a:r>
            <a:br>
              <a:rPr lang="en" dirty="0" smtClean="0"/>
            </a:br>
            <a:r>
              <a:rPr lang="en" dirty="0" smtClean="0"/>
              <a:t>Update…</a:t>
            </a:r>
            <a:endParaRPr lang="en" dirty="0"/>
          </a:p>
        </p:txBody>
      </p:sp>
      <p:sp>
        <p:nvSpPr>
          <p:cNvPr id="40" name="Shape 40"/>
          <p:cNvSpPr txBox="1">
            <a:spLocks noGrp="1"/>
          </p:cNvSpPr>
          <p:nvPr>
            <p:ph type="subTitle" idx="1"/>
          </p:nvPr>
        </p:nvSpPr>
        <p:spPr>
          <a:xfrm>
            <a:off x="685800" y="4124476"/>
            <a:ext cx="7772400" cy="8888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buNone/>
            </a:pPr>
            <a:r>
              <a:rPr lang="en" dirty="0" smtClean="0"/>
              <a:t>ACPS School Board Meeting</a:t>
            </a:r>
            <a:endParaRPr lang="en" dirty="0"/>
          </a:p>
          <a:p>
            <a:pPr lvl="0" rtl="0">
              <a:buNone/>
            </a:pPr>
            <a:r>
              <a:rPr lang="en" dirty="0" smtClean="0"/>
              <a:t>September 26, </a:t>
            </a:r>
            <a:r>
              <a:rPr lang="en" dirty="0"/>
              <a:t>2013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buNone/>
            </a:pPr>
            <a:r>
              <a:rPr lang="en" dirty="0" smtClean="0"/>
              <a:t>CAI 2013</a:t>
            </a:r>
            <a:endParaRPr lang="en" dirty="0"/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" dirty="0"/>
              <a:t>
</a:t>
            </a:r>
            <a:r>
              <a:rPr lang="en" sz="3600" dirty="0"/>
              <a:t>Our purpose for </a:t>
            </a:r>
            <a:r>
              <a:rPr lang="en" sz="3600" dirty="0" smtClean="0"/>
              <a:t>tonight </a:t>
            </a:r>
            <a:r>
              <a:rPr lang="en" sz="3600" dirty="0"/>
              <a:t>is to </a:t>
            </a:r>
            <a:r>
              <a:rPr lang="en" sz="3600" dirty="0" smtClean="0"/>
              <a:t>reconnect around </a:t>
            </a:r>
            <a:r>
              <a:rPr lang="en" sz="3600" dirty="0"/>
              <a:t>the goal of creating a balanced assessment model that supports the development of lifelong learners.</a:t>
            </a:r>
          </a:p>
          <a:p>
            <a:endParaRPr lang="en" sz="3600" dirty="0"/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" sz="3600" dirty="0"/>
              <a:t>This purpose is important because....</a:t>
            </a:r>
          </a:p>
          <a:p>
            <a:endParaRPr lang="en" sz="3600" dirty="0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buNone/>
            </a:pPr>
            <a:r>
              <a:rPr lang="en"/>
              <a:t>Remembering CAI</a:t>
            </a:r>
          </a:p>
        </p:txBody>
      </p:sp>
      <p:pic>
        <p:nvPicPr>
          <p:cNvPr id="1026" name="Picture 2" descr="C:\Users\dcollins\AppData\Local\Microsoft\Windows\Temporary Internet Files\Content.Outlook\JYLCGFCZ\CAI t-shir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905000"/>
            <a:ext cx="4994732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buNone/>
            </a:pPr>
            <a:r>
              <a:rPr lang="en" dirty="0"/>
              <a:t>Remembering CAI</a:t>
            </a:r>
          </a:p>
        </p:txBody>
      </p:sp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228600" y="1752600"/>
            <a:ext cx="8427720" cy="4967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buNone/>
            </a:pPr>
            <a:endParaRPr lang="en" dirty="0"/>
          </a:p>
        </p:txBody>
      </p:sp>
      <p:pic>
        <p:nvPicPr>
          <p:cNvPr id="2050" name="Picture 2" descr="C:\Users\dcollins\AppData\Local\Microsoft\Windows\Temporary Internet Files\Content.Outlook\JYLCGFCZ\CAI 2013 Tagxed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362200"/>
            <a:ext cx="8382000" cy="3040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buNone/>
            </a:pPr>
            <a:r>
              <a:rPr lang="en" sz="4000" dirty="0" smtClean="0"/>
              <a:t>Remembering pre-service week…</a:t>
            </a:r>
            <a:endParaRPr lang="en" sz="4000" dirty="0"/>
          </a:p>
        </p:txBody>
      </p:sp>
      <p:sp>
        <p:nvSpPr>
          <p:cNvPr id="94" name="Shape 9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endParaRPr lang="en" sz="2400" dirty="0" smtClea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endParaRPr lang="en" sz="24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endParaRPr lang="en" sz="2400" dirty="0" smtClea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endParaRPr lang="en" sz="24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endParaRPr lang="en" sz="2400" dirty="0" smtClea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endParaRPr lang="en" sz="24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endParaRPr lang="en" sz="2400" dirty="0" smtClea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" sz="2400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“Today</a:t>
            </a:r>
            <a:r>
              <a:rPr lang="en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you and other VT teammates from your school will be designing a “mini-CAI” learning experience for your school...think about what should be included?  This will be your time to prepare for this Friday at your school</a:t>
            </a:r>
            <a:r>
              <a:rPr lang="en" sz="2400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.”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endParaRPr lang="en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indent="0">
              <a:buNone/>
            </a:pPr>
            <a:endParaRPr lang="en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26" name="Picture 2" descr="S:\CAI\2013 Pics\Nita C. Pics\IMG_387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600200"/>
            <a:ext cx="4267200" cy="284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title"/>
          </p:nvPr>
        </p:nvSpPr>
        <p:spPr>
          <a:xfrm>
            <a:off x="228600" y="274637"/>
            <a:ext cx="8610600" cy="11430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buNone/>
            </a:pPr>
            <a:r>
              <a:rPr lang="en" dirty="0" smtClean="0"/>
              <a:t>Conversations across schools</a:t>
            </a:r>
            <a:endParaRPr lang="en" dirty="0"/>
          </a:p>
        </p:txBody>
      </p:sp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r>
              <a:rPr lang="en-US" u="sng" dirty="0">
                <a:hlinkClick r:id="rId3"/>
              </a:rPr>
              <a:t>http://</a:t>
            </a:r>
            <a:r>
              <a:rPr lang="en-US" u="sng" dirty="0" smtClean="0">
                <a:hlinkClick r:id="rId3"/>
              </a:rPr>
              <a:t>todaysmeet.com/aug16acps</a:t>
            </a:r>
            <a:endParaRPr lang="en-US" u="sng" dirty="0" smtClean="0"/>
          </a:p>
          <a:p>
            <a:endParaRPr lang="en-US" u="sng" dirty="0"/>
          </a:p>
          <a:p>
            <a:r>
              <a:rPr lang="en-US" dirty="0">
                <a:hlinkClick r:id="rId4"/>
              </a:rPr>
              <a:t>http://storify.com/tborash/acps-assessing-for-quality-learning</a:t>
            </a:r>
            <a:endParaRPr lang="en-US" u="sng" dirty="0" smtClean="0"/>
          </a:p>
          <a:p>
            <a:endParaRPr lang="en-US" dirty="0"/>
          </a:p>
          <a:p>
            <a:pPr marL="0" indent="0">
              <a:buNone/>
            </a:pPr>
            <a:endParaRPr lang="en" dirty="0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buNone/>
            </a:pPr>
            <a:r>
              <a:rPr lang="en" dirty="0" smtClean="0"/>
              <a:t>Tasks</a:t>
            </a:r>
            <a:endParaRPr lang="en" dirty="0"/>
          </a:p>
        </p:txBody>
      </p:sp>
      <p:sp>
        <p:nvSpPr>
          <p:cNvPr id="70" name="Shape 7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r>
              <a:rPr lang="en" dirty="0"/>
              <a:t> </a:t>
            </a:r>
            <a:r>
              <a:rPr lang="en" dirty="0" smtClean="0"/>
              <a:t>23 tasks to assess 11 Lifelong-Learner Standards </a:t>
            </a:r>
          </a:p>
          <a:p>
            <a:endParaRPr lang="en" dirty="0"/>
          </a:p>
          <a:p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docs.google.com/a/k12albemarle.org/document/d/1Zkrbc6NnTMy-r3ciVPtrDXcN2VDVLHONLo5Bv5VnT58/edit</a:t>
            </a:r>
            <a:endParaRPr lang="en-US" dirty="0" smtClean="0"/>
          </a:p>
          <a:p>
            <a:r>
              <a:rPr lang="en-US" u="sng" dirty="0">
                <a:hlinkClick r:id="rId4"/>
              </a:rPr>
              <a:t>https://docs.google.com/a/k12albemarle.org/document/d/1WPur9lcsCv47YCcHpZ3ht7Usi6GiEPKO9JnVSIL-770/edit</a:t>
            </a:r>
            <a:endParaRPr lang="en-US" dirty="0"/>
          </a:p>
          <a:p>
            <a:endParaRPr lang="en" dirty="0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buNone/>
            </a:pPr>
            <a:r>
              <a:rPr lang="en" sz="4400" dirty="0"/>
              <a:t>Next Steps for Tasks - 2013-14</a:t>
            </a:r>
          </a:p>
        </p:txBody>
      </p:sp>
      <p:sp>
        <p:nvSpPr>
          <p:cNvPr id="82" name="Shape 82"/>
          <p:cNvSpPr txBox="1"/>
          <p:nvPr/>
        </p:nvSpPr>
        <p:spPr>
          <a:xfrm>
            <a:off x="544950" y="1707850"/>
            <a:ext cx="7379400" cy="47544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marL="76200" lvl="0" rtl="0">
              <a:lnSpc>
                <a:spcPct val="115000"/>
              </a:lnSpc>
              <a:buClr>
                <a:srgbClr val="000000"/>
              </a:buClr>
              <a:buSzPct val="100000"/>
            </a:pPr>
            <a:r>
              <a:rPr lang="en" sz="2400" dirty="0" smtClean="0"/>
              <a:t>This </a:t>
            </a:r>
            <a:r>
              <a:rPr lang="en" sz="2400" dirty="0"/>
              <a:t>year’s administration</a:t>
            </a:r>
          </a:p>
          <a:p>
            <a:pPr marL="914400" lvl="1" indent="-381000" rtl="0">
              <a:lnSpc>
                <a:spcPct val="115000"/>
              </a:lnSpc>
              <a:buClr>
                <a:srgbClr val="000000"/>
              </a:buClr>
              <a:buSzPct val="166666"/>
              <a:buFont typeface="Arial"/>
              <a:buChar char="•"/>
            </a:pPr>
            <a:r>
              <a:rPr lang="en" sz="2400" dirty="0"/>
              <a:t>Window is October 7th - April 14th</a:t>
            </a:r>
          </a:p>
          <a:p>
            <a:pPr marL="914400" lvl="1" indent="-381000" rtl="0">
              <a:lnSpc>
                <a:spcPct val="115000"/>
              </a:lnSpc>
              <a:buClr>
                <a:srgbClr val="000000"/>
              </a:buClr>
              <a:buSzPct val="166666"/>
              <a:buFont typeface="Arial"/>
              <a:buChar char="•"/>
            </a:pPr>
            <a:r>
              <a:rPr lang="en" sz="2400" dirty="0"/>
              <a:t>Scoring to be done at </a:t>
            </a:r>
            <a:r>
              <a:rPr lang="en" sz="2400" dirty="0" smtClean="0"/>
              <a:t>division level by school teams that are interdisciplinary</a:t>
            </a:r>
            <a:endParaRPr lang="en" sz="2400" dirty="0"/>
          </a:p>
          <a:p>
            <a:pPr marL="914400" lvl="1" indent="-381000" rtl="0">
              <a:lnSpc>
                <a:spcPct val="115000"/>
              </a:lnSpc>
              <a:buClr>
                <a:srgbClr val="000000"/>
              </a:buClr>
              <a:buSzPct val="166666"/>
              <a:buFont typeface="Arial"/>
              <a:buChar char="•"/>
            </a:pPr>
            <a:r>
              <a:rPr lang="en" sz="2400" dirty="0" smtClean="0"/>
              <a:t>Score </a:t>
            </a:r>
            <a:r>
              <a:rPr lang="en" sz="2400" dirty="0"/>
              <a:t>Collection process </a:t>
            </a:r>
            <a:r>
              <a:rPr lang="en" sz="2400" dirty="0" smtClean="0"/>
              <a:t>to be developed</a:t>
            </a:r>
          </a:p>
          <a:p>
            <a:pPr marL="914400" lvl="1" indent="-381000" rtl="0">
              <a:lnSpc>
                <a:spcPct val="115000"/>
              </a:lnSpc>
              <a:buClr>
                <a:srgbClr val="000000"/>
              </a:buClr>
              <a:buSzPct val="166666"/>
              <a:buFont typeface="Arial"/>
              <a:buChar char="•"/>
            </a:pPr>
            <a:r>
              <a:rPr lang="en" sz="2400" dirty="0" smtClean="0"/>
              <a:t>Able to report scores by LLLS</a:t>
            </a:r>
          </a:p>
          <a:p>
            <a:pPr marL="533400" lvl="1" rtl="0">
              <a:lnSpc>
                <a:spcPct val="115000"/>
              </a:lnSpc>
              <a:buClr>
                <a:srgbClr val="000000"/>
              </a:buClr>
              <a:buSzPct val="166666"/>
            </a:pPr>
            <a:endParaRPr lang="en" sz="2400" dirty="0"/>
          </a:p>
          <a:p>
            <a:pPr marL="76200" lvl="0" rtl="0">
              <a:lnSpc>
                <a:spcPct val="115000"/>
              </a:lnSpc>
              <a:buClr>
                <a:srgbClr val="000000"/>
              </a:buClr>
              <a:buSzPct val="100000"/>
            </a:pPr>
            <a:r>
              <a:rPr lang="en" sz="2400" dirty="0" smtClean="0"/>
              <a:t>Will be reaching out to teachers for feedback on tasks and process</a:t>
            </a:r>
            <a:endParaRPr lang="en" sz="2400" dirty="0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buNone/>
            </a:pPr>
            <a:r>
              <a:rPr lang="en" smtClean="0"/>
              <a:t>Questions…</a:t>
            </a:r>
            <a:endParaRPr lang="en" dirty="0"/>
          </a:p>
        </p:txBody>
      </p:sp>
      <p:sp>
        <p:nvSpPr>
          <p:cNvPr id="76" name="Shape 76"/>
          <p:cNvSpPr txBox="1"/>
          <p:nvPr/>
        </p:nvSpPr>
        <p:spPr>
          <a:xfrm>
            <a:off x="571525" y="1787600"/>
            <a:ext cx="7379400" cy="47942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endParaRPr lang="en" sz="3000" dirty="0">
              <a:hlinkClick r:id="rId3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ustom Theme">
  <a:themeElements>
    <a:clrScheme name="Custom 354">
      <a:dk1>
        <a:srgbClr val="000000"/>
      </a:dk1>
      <a:lt1>
        <a:srgbClr val="FFFFFF"/>
      </a:lt1>
      <a:dk2>
        <a:srgbClr val="30182B"/>
      </a:dk2>
      <a:lt2>
        <a:srgbClr val="DFDFDF"/>
      </a:lt2>
      <a:accent1>
        <a:srgbClr val="592D50"/>
      </a:accent1>
      <a:accent2>
        <a:srgbClr val="D3A67A"/>
      </a:accent2>
      <a:accent3>
        <a:srgbClr val="45485F"/>
      </a:accent3>
      <a:accent4>
        <a:srgbClr val="6B9756"/>
      </a:accent4>
      <a:accent5>
        <a:srgbClr val="7D576E"/>
      </a:accent5>
      <a:accent6>
        <a:srgbClr val="4C1A23"/>
      </a:accent6>
      <a:hlink>
        <a:srgbClr val="511E3E"/>
      </a:hlink>
      <a:folHlink>
        <a:srgbClr val="9EA0A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263</Words>
  <Application>Microsoft Office PowerPoint</Application>
  <PresentationFormat>On-screen Show (4:3)</PresentationFormat>
  <Paragraphs>50</Paragraphs>
  <Slides>9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Custom Theme</vt:lpstr>
      <vt:lpstr>Performance Assessments Update…</vt:lpstr>
      <vt:lpstr>CAI 2013</vt:lpstr>
      <vt:lpstr>Remembering CAI</vt:lpstr>
      <vt:lpstr>Remembering CAI</vt:lpstr>
      <vt:lpstr>Remembering pre-service week…</vt:lpstr>
      <vt:lpstr>Conversations across schools</vt:lpstr>
      <vt:lpstr>Tasks</vt:lpstr>
      <vt:lpstr>Next Steps for Tasks - 2013-14</vt:lpstr>
      <vt:lpstr>Questions…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Vertical Team Pre-Service Happy Fun Time!</dc:title>
  <dc:creator>Debora Collins</dc:creator>
  <cp:lastModifiedBy>acps</cp:lastModifiedBy>
  <cp:revision>20</cp:revision>
  <dcterms:modified xsi:type="dcterms:W3CDTF">2013-09-26T17:44:56Z</dcterms:modified>
</cp:coreProperties>
</file>